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B2E193-4CDD-48D9-9A9B-5A3C6F179E3C}" type="datetimeFigureOut">
              <a:rPr lang="es-ES" smtClean="0"/>
              <a:pPr/>
              <a:t>16/02/2011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7E67EEA-CEED-4BA5-9455-2E4D2FD0F9B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979712" y="1052736"/>
            <a:ext cx="673740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b="1" u="sng" dirty="0" smtClean="0">
                <a:solidFill>
                  <a:schemeClr val="accent5">
                    <a:lumMod val="75000"/>
                  </a:schemeClr>
                </a:solidFill>
              </a:rPr>
              <a:t>OBSTACULOS DE LA INCLUSIÓN</a:t>
            </a:r>
            <a:endParaRPr lang="es-ES" sz="28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714612" y="2214554"/>
            <a:ext cx="55721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Los principales </a:t>
            </a:r>
            <a:r>
              <a:rPr lang="es-ES" dirty="0" smtClean="0"/>
              <a:t>obstáculos </a:t>
            </a:r>
            <a:r>
              <a:rPr lang="es-ES" dirty="0" smtClean="0"/>
              <a:t>para conseguir una escuela inclusiva son:</a:t>
            </a:r>
          </a:p>
          <a:p>
            <a:pPr algn="just"/>
            <a:endParaRPr lang="es-ES" dirty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Determinados valores y actitudes.</a:t>
            </a:r>
          </a:p>
          <a:p>
            <a:pPr algn="just">
              <a:buFont typeface="Arial" pitchFamily="34" charset="0"/>
              <a:buChar char="•"/>
            </a:pPr>
            <a:endParaRPr lang="es-ES" dirty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Falta de comprensión y destrezas necesarias.</a:t>
            </a:r>
          </a:p>
          <a:p>
            <a:pPr algn="just">
              <a:buFont typeface="Arial" pitchFamily="34" charset="0"/>
              <a:buChar char="•"/>
            </a:pPr>
            <a:endParaRPr lang="es-ES" dirty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Recursos necesarios.</a:t>
            </a:r>
          </a:p>
          <a:p>
            <a:pPr algn="just">
              <a:buFont typeface="Arial" pitchFamily="34" charset="0"/>
              <a:buChar char="•"/>
            </a:pPr>
            <a:endParaRPr lang="es-ES" dirty="0"/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 Organización inapropiada.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36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Diapositiva 1</vt:lpstr>
    </vt:vector>
  </TitlesOfParts>
  <Company>Universidad de Valencia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hall</dc:creator>
  <cp:lastModifiedBy>Miriam</cp:lastModifiedBy>
  <cp:revision>5</cp:revision>
  <dcterms:created xsi:type="dcterms:W3CDTF">2011-02-16T14:46:59Z</dcterms:created>
  <dcterms:modified xsi:type="dcterms:W3CDTF">2011-02-16T15:29:18Z</dcterms:modified>
</cp:coreProperties>
</file>